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Proxima Nova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8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2034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Cornell Notes</a:t>
            </a:r>
          </a:p>
        </p:txBody>
      </p:sp>
    </p:spTree>
    <p:extLst>
      <p:ext uri="{BB962C8B-B14F-4D97-AF65-F5344CB8AC3E}">
        <p14:creationId xmlns:p14="http://schemas.microsoft.com/office/powerpoint/2010/main" val="203089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Add Question on left hand side: </a:t>
            </a:r>
            <a:r>
              <a:rPr lang="en" sz="1200" b="1">
                <a:solidFill>
                  <a:schemeClr val="accent2"/>
                </a:solidFill>
              </a:rPr>
              <a:t>How do you think Sargon manage to keep his empire in working order?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Close Cornell Notes with two questions and a summary.   </a:t>
            </a:r>
          </a:p>
        </p:txBody>
      </p:sp>
    </p:spTree>
    <p:extLst>
      <p:ext uri="{BB962C8B-B14F-4D97-AF65-F5344CB8AC3E}">
        <p14:creationId xmlns:p14="http://schemas.microsoft.com/office/powerpoint/2010/main" val="42436233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423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018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912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531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6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52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0612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92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Add Question on left hand side: </a:t>
            </a:r>
            <a:r>
              <a:rPr lang="en" sz="1200" b="1">
                <a:solidFill>
                  <a:schemeClr val="accent2"/>
                </a:solidFill>
              </a:rPr>
              <a:t>How do you think Sargon manage to keep his empire in working order?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Close Cornell Notes with two questions and a summary.   </a:t>
            </a:r>
          </a:p>
        </p:txBody>
      </p:sp>
    </p:spTree>
    <p:extLst>
      <p:ext uri="{BB962C8B-B14F-4D97-AF65-F5344CB8AC3E}">
        <p14:creationId xmlns:p14="http://schemas.microsoft.com/office/powerpoint/2010/main" val="27826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3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" name="Shape 52"/>
          <p:cNvSpPr/>
          <p:nvPr/>
        </p:nvSpPr>
        <p:spPr>
          <a:xfrm>
            <a:off x="181125" y="181125"/>
            <a:ext cx="8795400" cy="478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811650" y="799739"/>
            <a:ext cx="6458400" cy="14799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811650" y="2432039"/>
            <a:ext cx="6458400" cy="20376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5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673800" y="539250"/>
            <a:ext cx="7796400" cy="4065000"/>
          </a:xfrm>
          <a:prstGeom prst="rect">
            <a:avLst/>
          </a:prstGeom>
          <a:solidFill>
            <a:srgbClr val="FFFFFF"/>
          </a:solidFill>
          <a:ln w="114300" cap="flat" cmpd="thinThick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7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/>
          <p:nvPr/>
        </p:nvSpPr>
        <p:spPr>
          <a:xfrm>
            <a:off x="0" y="1681050"/>
            <a:ext cx="9144000" cy="1781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311700" y="1957350"/>
            <a:ext cx="8520600" cy="1228800"/>
          </a:xfrm>
          <a:prstGeom prst="rect">
            <a:avLst/>
          </a:prstGeom>
          <a:noFill/>
        </p:spPr>
        <p:txBody>
          <a:bodyPr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205950"/>
            <a:ext cx="3889500" cy="18330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2234525"/>
            <a:ext cx="3889500" cy="23343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FFFFFF"/>
                </a:solidFill>
              </a:rPr>
              <a:t>‹#›</a:t>
            </a:fld>
            <a:endParaRPr lang="en" sz="10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72" name="Shape 72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73" name="Shape 7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7" name="Shape 77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4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26600" y="314200"/>
            <a:ext cx="1530900" cy="22500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6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 rot="10800000"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ctrTitle"/>
          </p:nvPr>
        </p:nvSpPr>
        <p:spPr>
          <a:xfrm>
            <a:off x="1487100" y="3411363"/>
            <a:ext cx="6169800" cy="740100"/>
          </a:xfrm>
          <a:prstGeom prst="rect">
            <a:avLst/>
          </a:prstGeom>
          <a:noFill/>
        </p:spPr>
        <p:txBody>
          <a:bodyPr wrap="square" lIns="91425" tIns="91425" rIns="91425" bIns="91425" anchor="b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877"/>
              </a:buClr>
              <a:buSzPts val="3000"/>
              <a:buNone/>
              <a:defRPr sz="3000" b="1">
                <a:solidFill>
                  <a:srgbClr val="004877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  <a:noFill/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6706"/>
              </a:buClr>
              <a:buSzPts val="1800"/>
              <a:buNone/>
              <a:defRPr sz="1800" b="1">
                <a:solidFill>
                  <a:srgbClr val="C56706"/>
                </a:solidFill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434343"/>
                </a:solidFill>
              </a:rPr>
              <a:t>‹#›</a:t>
            </a:fld>
            <a:endParaRPr lang="en" sz="1000">
              <a:solidFill>
                <a:srgbClr val="43434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O9YxZYd0qY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9788" b="9780"/>
          <a:stretch/>
        </p:blipFill>
        <p:spPr>
          <a:xfrm>
            <a:off x="2962275" y="0"/>
            <a:ext cx="3219450" cy="3219450"/>
          </a:xfrm>
          <a:prstGeom prst="flowChartOffpageConnector">
            <a:avLst/>
          </a:prstGeom>
          <a:noFill/>
          <a:ln w="9525" cap="flat" cmpd="sng">
            <a:solidFill>
              <a:srgbClr val="D6D6D6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487100" y="3411363"/>
            <a:ext cx="6169800" cy="74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Topic: The Babylonian Empire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487100" y="4192475"/>
            <a:ext cx="6169800" cy="57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EQ: How did Hammurabi control his huge empire?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676950" y="158700"/>
            <a:ext cx="7790100" cy="482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Code formed idea that government should provide, justice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en" sz="2600"/>
              <a:t>-Hammurabi wanted to end personal revenge as a way to solve problems.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Spread idea that society should be run by rule of law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	-law is applied to all people not just a few.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Code was written in cuneiform, displayed on pillars near temple - suggests everyone has a right to know laws and punishments. 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2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 descr="The Law Code Stele of King Hammurabi, 1792-1750 B.C.E., basalt, 225 x  65 cm (Louvre, Paris). Speakers: Dr. Steven Zucker and Dr. Beth Harris" title="The Law Code Stele of King Hammurabi">
            <a:hlinkClick r:id="rId3"/>
          </p:cNvPr>
          <p:cNvSpPr/>
          <p:nvPr/>
        </p:nvSpPr>
        <p:spPr>
          <a:xfrm>
            <a:off x="2286027" y="10"/>
            <a:ext cx="6857974" cy="514348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182450" y="314200"/>
            <a:ext cx="1861500" cy="2250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Law Code Stele of King Hammurabi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6270" b="6278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11700" y="65800"/>
            <a:ext cx="4213800" cy="3487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 you notice?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do you wonder?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902750" y="767675"/>
            <a:ext cx="7494000" cy="3731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FF0000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 sz="2600"/>
              <a:t>Amorites invaded Sumer about 2000 B.C., chose Babylon as their capital.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Hammurabi</a:t>
            </a:r>
            <a:r>
              <a:rPr lang="en" sz="1400" b="0"/>
              <a:t>—</a:t>
            </a:r>
            <a:r>
              <a:rPr lang="en" sz="2600"/>
              <a:t>powerful Amorite king who ruled from 1792 to 1750 B.C. - extended empire across Mesopotamia, Fertile Crescent - appointed governors, tax collectors, judges to control lands - watched over agriculture, trade, and construction.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l="2471" r="2480"/>
          <a:stretch/>
        </p:blipFill>
        <p:spPr>
          <a:xfrm>
            <a:off x="3047650" y="0"/>
            <a:ext cx="6096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 you think Hammurabi manage to keep his empire in working order?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880825" y="1153250"/>
            <a:ext cx="7143000" cy="250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Hammurabi wanted code of law to control vast empire of many peoples        - code of law</a:t>
            </a:r>
            <a:r>
              <a:rPr lang="en" sz="1400" b="0"/>
              <a:t>—</a:t>
            </a:r>
            <a:r>
              <a:rPr lang="en" sz="2600"/>
              <a:t>set of written rules for	  	 people to obey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     - studied set of existing rules, combined 	 them into single code of law.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000" y="513475"/>
            <a:ext cx="3035976" cy="260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79575" y="3036725"/>
            <a:ext cx="6611351" cy="98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51913"/>
            <a:ext cx="8839201" cy="1639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/>
        </p:nvSpPr>
        <p:spPr>
          <a:xfrm>
            <a:off x="311700" y="1957350"/>
            <a:ext cx="8520600" cy="1228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3000" b="1">
              <a:solidFill>
                <a:srgbClr val="FFFFFF"/>
              </a:solidFill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en" sz="3000" b="1">
                <a:solidFill>
                  <a:srgbClr val="FFFFFF"/>
                </a:solidFill>
              </a:rPr>
              <a:t>Justice</a:t>
            </a:r>
            <a:r>
              <a:rPr lang="en" sz="3000">
                <a:solidFill>
                  <a:srgbClr val="FFFFFF"/>
                </a:solidFill>
              </a:rPr>
              <a:t>—</a:t>
            </a:r>
            <a:r>
              <a:rPr lang="en" sz="3000" b="1">
                <a:solidFill>
                  <a:srgbClr val="FFFFFF"/>
                </a:solidFill>
              </a:rPr>
              <a:t>fair treatment of people.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924675" y="460125"/>
            <a:ext cx="7000500" cy="3345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FF0000"/>
                </a:solidFill>
              </a:rPr>
              <a:t>Notes: </a:t>
            </a:r>
          </a:p>
          <a:p>
            <a:pPr marL="457200" lvl="0" indent="-393700" rtl="0">
              <a:spcBef>
                <a:spcPts val="0"/>
              </a:spcBef>
              <a:buSzPts val="2600"/>
              <a:buChar char="●"/>
            </a:pPr>
            <a:r>
              <a:rPr lang="en" sz="2600"/>
              <a:t>Justice for All - Code’s goal was to bring justice</a:t>
            </a:r>
            <a:r>
              <a:rPr lang="en" sz="1400" b="0"/>
              <a:t>—</a:t>
            </a:r>
            <a:r>
              <a:rPr lang="en" sz="2600"/>
              <a:t>fair treatment of people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600"/>
              <a:t>     - listed illegal acts, had different            	  punishments for each social class	 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600"/>
              <a:t>     - gave rights to land owners,   	      		  including women and children.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</Words>
  <Application>Microsoft Office PowerPoint</Application>
  <PresentationFormat>On-screen Show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Proxima Nova</vt:lpstr>
      <vt:lpstr>Arial</vt:lpstr>
      <vt:lpstr>Simple Light</vt:lpstr>
      <vt:lpstr>Topic: The Babylonian Empire</vt:lpstr>
      <vt:lpstr>What do you notice?    What do you wonder?</vt:lpstr>
      <vt:lpstr> Notes:  Amorites invaded Sumer about 2000 B.C., chose Babylon as their capital. Hammurabi—powerful Amorite king who ruled from 1792 to 1750 B.C. - extended empire across Mesopotamia, Fertile Crescent - appointed governors, tax collectors, judges to control lands - watched over agriculture, trade, and construction. </vt:lpstr>
      <vt:lpstr>How do you think Hammurabi manage to keep his empire in working order? </vt:lpstr>
      <vt:lpstr>Notes:  Hammurabi wanted code of law to control vast empire of many peoples        - code of law—set of written rules for     people to obey       - studied set of existing rules, combined   them into single code of law. </vt:lpstr>
      <vt:lpstr>PowerPoint Presentation</vt:lpstr>
      <vt:lpstr>PowerPoint Presentation</vt:lpstr>
      <vt:lpstr>PowerPoint Presentation</vt:lpstr>
      <vt:lpstr>Notes:  Justice for All - Code’s goal was to bring justice—fair treatment of people       - listed illegal acts, had different               punishments for each social class        - gave rights to land owners,              including women and children.</vt:lpstr>
      <vt:lpstr>Notes:  Code formed idea that government should provide, justice -Hammurabi wanted to end personal revenge as a way to solve problems. Spread idea that society should be run by rule of law   -law is applied to all people not just a few. Code was written in cuneiform, displayed on pillars near temple - suggests everyone has a right to know laws and punishments.  </vt:lpstr>
      <vt:lpstr>The Law Code Stele of King Hammurabi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The Babylonian Empire</dc:title>
  <dc:creator>Balvanera, Maria</dc:creator>
  <cp:lastModifiedBy>Alvarez-Hernandez, Maria</cp:lastModifiedBy>
  <cp:revision>1</cp:revision>
  <dcterms:modified xsi:type="dcterms:W3CDTF">2017-12-01T00:26:52Z</dcterms:modified>
</cp:coreProperties>
</file>