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76181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Cornell Notes</a:t>
            </a:r>
          </a:p>
        </p:txBody>
      </p:sp>
    </p:spTree>
    <p:extLst>
      <p:ext uri="{BB962C8B-B14F-4D97-AF65-F5344CB8AC3E}">
        <p14:creationId xmlns:p14="http://schemas.microsoft.com/office/powerpoint/2010/main" val="1147144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65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20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7227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33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1889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49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863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Question on left hand side: </a:t>
            </a:r>
            <a:r>
              <a:rPr lang="en" sz="1200" b="1">
                <a:solidFill>
                  <a:schemeClr val="accent2"/>
                </a:solidFill>
              </a:rPr>
              <a:t>How do you think Sargon manage to keep his empire in working order?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Close Cornell Notes with two questions and a summary.   </a:t>
            </a:r>
          </a:p>
        </p:txBody>
      </p:sp>
    </p:spTree>
    <p:extLst>
      <p:ext uri="{BB962C8B-B14F-4D97-AF65-F5344CB8AC3E}">
        <p14:creationId xmlns:p14="http://schemas.microsoft.com/office/powerpoint/2010/main" val="1185939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Closing slide -- not part of the Cornell Notes.</a:t>
            </a:r>
          </a:p>
        </p:txBody>
      </p:sp>
    </p:spTree>
    <p:extLst>
      <p:ext uri="{BB962C8B-B14F-4D97-AF65-F5344CB8AC3E}">
        <p14:creationId xmlns:p14="http://schemas.microsoft.com/office/powerpoint/2010/main" val="360399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 flipH="1">
            <a:off x="3225000" y="1448425"/>
            <a:ext cx="5919000" cy="36951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 flipH="1">
            <a:off x="3397800" y="1448425"/>
            <a:ext cx="5746200" cy="3695100"/>
          </a:xfrm>
          <a:prstGeom prst="rtTriangle">
            <a:avLst/>
          </a:prstGeom>
          <a:solidFill>
            <a:srgbClr val="E0E0E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 flipH="1">
            <a:off x="3836700" y="1448475"/>
            <a:ext cx="5307300" cy="3695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35250" y="932100"/>
            <a:ext cx="5508300" cy="16557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  <a:endParaRPr lang="en"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73" name="Shape 73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81125" y="181125"/>
            <a:ext cx="8795400" cy="4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11650" y="799739"/>
            <a:ext cx="6458400" cy="14799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11650" y="2432039"/>
            <a:ext cx="6458400" cy="20376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5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7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0" y="1681050"/>
            <a:ext cx="9144000" cy="17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  <a:noFill/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2234525"/>
            <a:ext cx="3889500" cy="23343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335250" y="932100"/>
            <a:ext cx="6879900" cy="165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Topic:</a:t>
            </a:r>
            <a:r>
              <a:rPr lang="en">
                <a:solidFill>
                  <a:srgbClr val="FF0000"/>
                </a:solidFill>
              </a:rPr>
              <a:t> </a:t>
            </a:r>
            <a:r>
              <a:rPr lang="en"/>
              <a:t>Mesopotamian Empires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335250" y="2727850"/>
            <a:ext cx="3914700" cy="1612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>
                <a:solidFill>
                  <a:srgbClr val="FF0000"/>
                </a:solidFill>
              </a:rPr>
              <a:t>EQ: </a:t>
            </a:r>
            <a:r>
              <a:rPr lang="en" b="1">
                <a:solidFill>
                  <a:srgbClr val="0000FF"/>
                </a:solidFill>
              </a:rPr>
              <a:t>Who Controlled Mesopotamia?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76257"/>
            <a:ext cx="9144001" cy="379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400" y="530500"/>
            <a:ext cx="7782275" cy="407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850" y="3402100"/>
            <a:ext cx="1706800" cy="12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SzPts val="3000"/>
              <a:buChar char="●"/>
            </a:pPr>
            <a:r>
              <a:rPr lang="en"/>
              <a:t>Empire</a:t>
            </a:r>
            <a:r>
              <a:rPr lang="en" b="0"/>
              <a:t>—</a:t>
            </a:r>
            <a:r>
              <a:rPr lang="en"/>
              <a:t>many different peoples, lands controlled by one ruler (emperor)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l="3984" r="3993"/>
          <a:stretch/>
        </p:blipFill>
        <p:spPr>
          <a:xfrm>
            <a:off x="3047650" y="0"/>
            <a:ext cx="609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42100" y="242175"/>
            <a:ext cx="2749200" cy="109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Sargon</a:t>
            </a:r>
            <a:r>
              <a:rPr lang="en" sz="2400">
                <a:solidFill>
                  <a:srgbClr val="FFFF00"/>
                </a:solidFill>
              </a:rPr>
              <a:t> the</a:t>
            </a:r>
            <a:r>
              <a:rPr lang="en" sz="2400">
                <a:solidFill>
                  <a:srgbClr val="FF0000"/>
                </a:solidFill>
              </a:rPr>
              <a:t> Great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1">
                <a:solidFill>
                  <a:srgbClr val="00FF00"/>
                </a:solidFill>
              </a:rPr>
              <a:t>The Creator of the World’s First Empire.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33600" y="1244725"/>
            <a:ext cx="2749200" cy="359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What can we learn about </a:t>
            </a:r>
            <a:r>
              <a:rPr lang="en" sz="2400">
                <a:solidFill>
                  <a:srgbClr val="FF0000"/>
                </a:solidFill>
              </a:rPr>
              <a:t>Sargon</a:t>
            </a:r>
            <a:r>
              <a:rPr lang="en" sz="2400"/>
              <a:t> by looking at this image?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What are three questions you might have?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13609" r="13609"/>
          <a:stretch/>
        </p:blipFill>
        <p:spPr>
          <a:xfrm>
            <a:off x="3047650" y="0"/>
            <a:ext cx="609635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you think Sargon manage to keep his empire in working order?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880825" y="1153250"/>
            <a:ext cx="6939600" cy="2643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Sumerian city-state kings fought over land from 3000 to 2000 B.C.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Sargon of Akkad was a powerful leader, creator of the world’s first </a:t>
            </a:r>
            <a:r>
              <a:rPr lang="en" sz="2600" i="1"/>
              <a:t>empire</a:t>
            </a:r>
            <a:r>
              <a:rPr lang="en" sz="2600"/>
              <a:t> - he took over northern and southern Mesopotamia around 2350 B.C.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880825" y="1153250"/>
            <a:ext cx="6458400" cy="25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his conquests of many different peoples led to </a:t>
            </a:r>
            <a:r>
              <a:rPr lang="en" sz="2600" i="1"/>
              <a:t>cultural diffusion</a:t>
            </a:r>
            <a:r>
              <a:rPr lang="en" sz="2600"/>
              <a:t>-the spread of ideas across cultures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One of the ideas was the Akkadian system of writing.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880825" y="898800"/>
            <a:ext cx="6458400" cy="3345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By placing his most trusted men as governors and administrators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By keeping a permanent army to keep empire stable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By building roads, improving irrigation, expanding trade, creating a tax system that was fair for all social classes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15493" r="15493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Akkadian Period (ca. 2350–2150 B.C.)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11700" y="1751250"/>
            <a:ext cx="3889500" cy="1293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Sargon ruled for 56 years, he died of natural causes.  His sons ruled.  His grandson expanded empire.  Unfortunately, continuous revolts led to the fall of the Akkadian empire.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On-screen Show (16:9)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Topic: Mesopotamian Empires</vt:lpstr>
      <vt:lpstr>PowerPoint Presentation</vt:lpstr>
      <vt:lpstr> Empire—many different peoples, lands controlled by one ruler (emperor)</vt:lpstr>
      <vt:lpstr>Sargon the Great The Creator of the World’s First Empire.</vt:lpstr>
      <vt:lpstr>How do you think Sargon manage to keep his empire in working order? </vt:lpstr>
      <vt:lpstr> Notes:  Sumerian city-state kings fought over land from 3000 to 2000 B.C. Sargon of Akkad was a powerful leader, creator of the world’s first empire - he took over northern and southern Mesopotamia around 2350 B.C. </vt:lpstr>
      <vt:lpstr>Notes:  his conquests of many different peoples led to cultural diffusion-the spread of ideas across cultures One of the ideas was the Akkadian system of writing.</vt:lpstr>
      <vt:lpstr>Notes:  By placing his most trusted men as governors and administrators By keeping a permanent army to keep empire stable By building roads, improving irrigation, expanding trade, creating a tax system that was fair for all social classes</vt:lpstr>
      <vt:lpstr>    The Akkadian Period (ca. 2350–2150 B.C.)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Mesopotamian Empires</dc:title>
  <dc:creator>Balvanera, Maria</dc:creator>
  <cp:lastModifiedBy>Alvarez-Hernandez, Maria</cp:lastModifiedBy>
  <cp:revision>1</cp:revision>
  <dcterms:modified xsi:type="dcterms:W3CDTF">2017-11-29T17:55:29Z</dcterms:modified>
</cp:coreProperties>
</file>